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9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294" r:id="rId21"/>
    <p:sldId id="318" r:id="rId22"/>
    <p:sldId id="324" r:id="rId23"/>
    <p:sldId id="322" r:id="rId24"/>
    <p:sldId id="279" r:id="rId25"/>
    <p:sldId id="291" r:id="rId26"/>
    <p:sldId id="278" r:id="rId27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image" Target="../media/image69.jpg"/><Relationship Id="rId10" Type="http://schemas.openxmlformats.org/officeDocument/2006/relationships/image" Target="../media/image70.jpg"/><Relationship Id="rId11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is-I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野三坡一日游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128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个正餐：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午餐为风味农家饭（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，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128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租车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65394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128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73807" y="4515172"/>
            <a:ext cx="5278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</a:t>
            </a:r>
            <a:r>
              <a:rPr lang="zh-CN" altLang="en-US" sz="1200" smtClean="0">
                <a:solidFill>
                  <a:srgbClr val="000000"/>
                </a:solidFill>
                <a:latin typeface="Calibri" panose="020F0502020204030204" charset="0"/>
              </a:rPr>
              <a:t>的忌口</a:t>
            </a:r>
            <a:r>
              <a:rPr lang="zh-CN" altLang="en-US" sz="1200" dirty="0">
                <a:solidFill>
                  <a:srgbClr val="000000"/>
                </a:solidFill>
                <a:latin typeface="Calibri" panose="020F0502020204030204" charset="0"/>
              </a:rPr>
              <a:t>，</a:t>
            </a:r>
            <a:r>
              <a:rPr lang="zh-CN" altLang="en-US" sz="1200" smtClean="0">
                <a:solidFill>
                  <a:srgbClr val="000000"/>
                </a:solidFill>
                <a:latin typeface="Calibri" panose="020F0502020204030204" charset="0"/>
              </a:rPr>
              <a:t>请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2988" y="758239"/>
            <a:ext cx="712941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日午餐：风味农家饭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2379" y="1124788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1896627" y="3839432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1896627" y="2267796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1896627" y="3053614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896627" y="1553416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96061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79" y="1996061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7" y="1996061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148189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80" y="3150231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7" y="3148189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smtClean="0">
                <a:latin typeface="微软雅黑" pitchFamily="34" charset="-122"/>
                <a:ea typeface="微软雅黑" pitchFamily="34" charset="-122"/>
              </a:rPr>
              <a:t>精品优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rgbClr val="EA5514"/>
                </a:solidFill>
              </a:rPr>
              <a:t>其它服务及温馨提示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9363</TotalTime>
  <Words>2960</Words>
  <Application>Microsoft Macintosh PowerPoint</Application>
  <PresentationFormat>自定义</PresentationFormat>
  <Paragraphs>302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173</cp:revision>
  <dcterms:created xsi:type="dcterms:W3CDTF">2015-10-14T02:35:41Z</dcterms:created>
  <dcterms:modified xsi:type="dcterms:W3CDTF">2019-05-29T09:33:51Z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