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5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14" r:id="rId13"/>
    <p:sldId id="304" r:id="rId14"/>
    <p:sldId id="315" r:id="rId15"/>
    <p:sldId id="325" r:id="rId16"/>
    <p:sldId id="316" r:id="rId17"/>
    <p:sldId id="298" r:id="rId18"/>
    <p:sldId id="317" r:id="rId19"/>
    <p:sldId id="262" r:id="rId20"/>
    <p:sldId id="328" r:id="rId21"/>
    <p:sldId id="318" r:id="rId22"/>
    <p:sldId id="324" r:id="rId23"/>
    <p:sldId id="322" r:id="rId24"/>
    <p:sldId id="279" r:id="rId25"/>
    <p:sldId id="291" r:id="rId26"/>
    <p:sldId id="278" r:id="rId27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eg"/><Relationship Id="rId10" Type="http://schemas.openxmlformats.org/officeDocument/2006/relationships/image" Target="../media/image64.jpeg"/><Relationship Id="rId11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8" Type="http://schemas.openxmlformats.org/officeDocument/2006/relationships/image" Target="../media/image71.jpeg"/><Relationship Id="rId9" Type="http://schemas.openxmlformats.org/officeDocument/2006/relationships/image" Target="../media/image72.jpg"/><Relationship Id="rId10" Type="http://schemas.openxmlformats.org/officeDocument/2006/relationships/image" Target="../media/image73.jpg"/><Relationship Id="rId11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fi-FI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</a:t>
            </a:r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坡一日</a:t>
            </a:r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fi-FI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188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个正餐：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午餐为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自助烧烤不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限量</a:t>
            </a:r>
            <a:endParaRPr lang="zh-CN" altLang="en-US" sz="1400" dirty="0">
              <a:solidFill>
                <a:srgbClr val="92D050"/>
              </a:solidFill>
              <a:latin typeface="Calibri" panose="020F050202020403020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，</a:t>
            </a:r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野三坡经典景区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穿越等）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fi-FI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188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租车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96174" y="242888"/>
            <a:ext cx="460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午餐：自助烧烤  不限时不限量</a:t>
            </a:r>
            <a:endParaRPr kumimoji="0" lang="en-US" altLang="zh-CN" sz="24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52414"/>
              </p:ext>
            </p:extLst>
          </p:nvPr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自助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烧烤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烤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/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0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84378188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精品优享酒店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84378188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9376</TotalTime>
  <Words>2954</Words>
  <Application>Microsoft Macintosh PowerPoint</Application>
  <PresentationFormat>自定义</PresentationFormat>
  <Paragraphs>307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178</cp:revision>
  <dcterms:created xsi:type="dcterms:W3CDTF">2015-10-14T02:35:41Z</dcterms:created>
  <dcterms:modified xsi:type="dcterms:W3CDTF">2019-05-29T09:36:31Z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