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28" r:id="rId21"/>
    <p:sldId id="318" r:id="rId22"/>
    <p:sldId id="324" r:id="rId23"/>
    <p:sldId id="322" r:id="rId24"/>
    <p:sldId id="279" r:id="rId25"/>
    <p:sldId id="291" r:id="rId26"/>
    <p:sldId id="278" r:id="rId27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1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9" Type="http://schemas.openxmlformats.org/officeDocument/2006/relationships/image" Target="../media/image72.jpg"/><Relationship Id="rId10" Type="http://schemas.openxmlformats.org/officeDocument/2006/relationships/image" Target="../media/image73.jpg"/><Relationship Id="rId11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is-I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</a:t>
            </a:r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坡一日</a:t>
            </a:r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238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任选</a:t>
            </a:r>
            <a:r>
              <a:rPr lang="en-US" altLang="zh-CN" sz="140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个正餐：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午餐为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自助烧烤不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限量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，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238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租车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96174" y="242888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午餐：自助烧烤  不限时不限量</a:t>
            </a:r>
            <a:endParaRPr kumimoji="0" lang="en-US" altLang="zh-CN" sz="24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52414"/>
              </p:ext>
            </p:extLst>
          </p:nvPr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自助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烧烤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烤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/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84378238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精品优享酒店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84378238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9378</TotalTime>
  <Words>2954</Words>
  <Application>Microsoft Macintosh PowerPoint</Application>
  <PresentationFormat>自定义</PresentationFormat>
  <Paragraphs>307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180</cp:revision>
  <dcterms:created xsi:type="dcterms:W3CDTF">2015-10-14T02:35:41Z</dcterms:created>
  <dcterms:modified xsi:type="dcterms:W3CDTF">2019-05-29T09:38:24Z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