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5" r:id="rId3"/>
    <p:sldId id="257" r:id="rId4"/>
    <p:sldId id="258" r:id="rId5"/>
    <p:sldId id="281" r:id="rId6"/>
    <p:sldId id="305" r:id="rId7"/>
    <p:sldId id="260" r:id="rId8"/>
    <p:sldId id="286" r:id="rId9"/>
    <p:sldId id="321" r:id="rId10"/>
    <p:sldId id="261" r:id="rId11"/>
    <p:sldId id="287" r:id="rId12"/>
    <p:sldId id="333" r:id="rId13"/>
    <p:sldId id="314" r:id="rId14"/>
    <p:sldId id="304" r:id="rId15"/>
    <p:sldId id="315" r:id="rId16"/>
    <p:sldId id="325" r:id="rId17"/>
    <p:sldId id="316" r:id="rId18"/>
    <p:sldId id="298" r:id="rId19"/>
    <p:sldId id="317" r:id="rId20"/>
    <p:sldId id="330" r:id="rId21"/>
    <p:sldId id="331" r:id="rId22"/>
    <p:sldId id="332" r:id="rId23"/>
    <p:sldId id="262" r:id="rId24"/>
    <p:sldId id="334" r:id="rId25"/>
    <p:sldId id="318" r:id="rId26"/>
    <p:sldId id="324" r:id="rId27"/>
    <p:sldId id="322" r:id="rId28"/>
    <p:sldId id="279" r:id="rId29"/>
    <p:sldId id="291" r:id="rId30"/>
    <p:sldId id="278" r:id="rId31"/>
  </p:sldIdLst>
  <p:sldSz cx="9144000" cy="514191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99"/>
    <p:restoredTop sz="94665"/>
  </p:normalViewPr>
  <p:slideViewPr>
    <p:cSldViewPr>
      <p:cViewPr varScale="1">
        <p:scale>
          <a:sx n="140" d="100"/>
          <a:sy n="140" d="100"/>
        </p:scale>
        <p:origin x="192" y="23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920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2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52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76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4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3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20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37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5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9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7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  <a:pPr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0.jpg"/><Relationship Id="rId9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38.jpg"/><Relationship Id="rId9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4" Type="http://schemas.openxmlformats.org/officeDocument/2006/relationships/image" Target="../media/image58.jpg"/><Relationship Id="rId5" Type="http://schemas.openxmlformats.org/officeDocument/2006/relationships/image" Target="../media/image59.jpg"/><Relationship Id="rId6" Type="http://schemas.openxmlformats.org/officeDocument/2006/relationships/image" Target="../media/image60.jpg"/><Relationship Id="rId7" Type="http://schemas.openxmlformats.org/officeDocument/2006/relationships/image" Target="../media/image61.jpg"/><Relationship Id="rId8" Type="http://schemas.openxmlformats.org/officeDocument/2006/relationships/image" Target="../media/image62.jpg"/><Relationship Id="rId9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4" Type="http://schemas.openxmlformats.org/officeDocument/2006/relationships/image" Target="../media/image66.jpg"/><Relationship Id="rId5" Type="http://schemas.openxmlformats.org/officeDocument/2006/relationships/image" Target="../media/image67.jpg"/><Relationship Id="rId6" Type="http://schemas.openxmlformats.org/officeDocument/2006/relationships/image" Target="../media/image68.jpg"/><Relationship Id="rId7" Type="http://schemas.openxmlformats.org/officeDocument/2006/relationships/image" Target="../media/image69.jpg"/><Relationship Id="rId8" Type="http://schemas.openxmlformats.org/officeDocument/2006/relationships/image" Target="../media/image70.jpg"/><Relationship Id="rId9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4" Type="http://schemas.openxmlformats.org/officeDocument/2006/relationships/image" Target="../media/image74.jpg"/><Relationship Id="rId5" Type="http://schemas.openxmlformats.org/officeDocument/2006/relationships/image" Target="../media/image75.jpg"/><Relationship Id="rId6" Type="http://schemas.openxmlformats.org/officeDocument/2006/relationships/image" Target="../media/image76.jpg"/><Relationship Id="rId7" Type="http://schemas.openxmlformats.org/officeDocument/2006/relationships/image" Target="../media/image77.jpg"/><Relationship Id="rId8" Type="http://schemas.openxmlformats.org/officeDocument/2006/relationships/image" Target="../media/image78.jpg"/><Relationship Id="rId9" Type="http://schemas.openxmlformats.org/officeDocument/2006/relationships/image" Target="../media/image7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4" Type="http://schemas.openxmlformats.org/officeDocument/2006/relationships/image" Target="../media/image82.jpeg"/><Relationship Id="rId5" Type="http://schemas.openxmlformats.org/officeDocument/2006/relationships/image" Target="../media/image83.jpg"/><Relationship Id="rId6" Type="http://schemas.openxmlformats.org/officeDocument/2006/relationships/image" Target="../media/image84.jpg"/><Relationship Id="rId7" Type="http://schemas.openxmlformats.org/officeDocument/2006/relationships/image" Target="../media/image85.jpg"/><Relationship Id="rId8" Type="http://schemas.openxmlformats.org/officeDocument/2006/relationships/image" Target="../media/image86.jpg"/><Relationship Id="rId9" Type="http://schemas.openxmlformats.org/officeDocument/2006/relationships/image" Target="../media/image87.jpeg"/><Relationship Id="rId10" Type="http://schemas.openxmlformats.org/officeDocument/2006/relationships/image" Target="../media/image88.jpeg"/><Relationship Id="rId11" Type="http://schemas.openxmlformats.org/officeDocument/2006/relationships/image" Target="../media/image8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4" Type="http://schemas.openxmlformats.org/officeDocument/2006/relationships/image" Target="../media/image91.jpeg"/><Relationship Id="rId5" Type="http://schemas.openxmlformats.org/officeDocument/2006/relationships/image" Target="../media/image92.jpeg"/><Relationship Id="rId6" Type="http://schemas.openxmlformats.org/officeDocument/2006/relationships/image" Target="../media/image93.jpeg"/><Relationship Id="rId7" Type="http://schemas.openxmlformats.org/officeDocument/2006/relationships/image" Target="../media/image94.jpeg"/><Relationship Id="rId8" Type="http://schemas.openxmlformats.org/officeDocument/2006/relationships/image" Target="../media/image95.jpeg"/><Relationship Id="rId9" Type="http://schemas.openxmlformats.org/officeDocument/2006/relationships/image" Target="../media/image96.jpg"/><Relationship Id="rId10" Type="http://schemas.openxmlformats.org/officeDocument/2006/relationships/image" Target="../media/image97.jpg"/><Relationship Id="rId11" Type="http://schemas.openxmlformats.org/officeDocument/2006/relationships/image" Target="../media/image9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eshanpo.com/" TargetMode="Externa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kumimoji="0" lang="cs-CZ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元疯玩套餐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8758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野三</a:t>
            </a:r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坡一日</a:t>
            </a:r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精品优享酒店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4214030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EA5514"/>
                </a:solidFill>
              </a:rPr>
              <a:t>专注野三坡高端</a:t>
            </a:r>
            <a:r>
              <a:rPr lang="zh-CN" altLang="en-US" sz="1400" dirty="0">
                <a:solidFill>
                  <a:srgbClr val="EA5514"/>
                </a:solidFill>
              </a:rPr>
              <a:t>团建</a:t>
            </a:r>
            <a:r>
              <a:rPr lang="zh-CN" altLang="en-US" sz="1400" dirty="0" smtClean="0">
                <a:solidFill>
                  <a:srgbClr val="EA5514"/>
                </a:solidFill>
              </a:rPr>
              <a:t>、会议、旅游一站式服务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>
            <a:spLocks/>
          </p:cNvSpPr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>
            <a:spLocks/>
          </p:cNvSpPr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>
            <a:spLocks/>
          </p:cNvSpPr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>
            <a:spLocks/>
          </p:cNvSpPr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>
            <a:spLocks/>
          </p:cNvSpPr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>
            <a:spLocks/>
          </p:cNvSpPr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清泉山（峡谷，爬山）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CS/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真人版吃鸡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</a:rPr>
              <a:t>龙门天关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fi-FI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318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121363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步步惊心        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                脚踏船            水战船      水上自行车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31486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精品团建游戏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项团建游戏活动</a:t>
            </a: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8225" y="776219"/>
            <a:ext cx="377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如下野三坡经典景点及娱乐项目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项</a:t>
            </a:r>
            <a:endParaRPr lang="en-US" altLang="zh-CN" sz="14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877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200" dirty="0" smtClean="0"/>
              <a:t>注：野三坡的新项目很多，请与您的团建管家具体咨询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>
            <a:spLocks/>
          </p:cNvSpPr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>
            <a:spLocks/>
          </p:cNvSpPr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>
            <a:spLocks/>
          </p:cNvSpPr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>
            <a:spLocks/>
          </p:cNvSpPr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>
            <a:spLocks/>
          </p:cNvSpPr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>
            <a:spLocks/>
          </p:cNvSpPr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6049992" y="2793016"/>
            <a:ext cx="9702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鱼谷洞</a:t>
            </a:r>
            <a:endParaRPr lang="en-US" altLang="zh-CN" sz="1400" dirty="0">
              <a:solidFill>
                <a:srgbClr val="FFC000"/>
              </a:solidFill>
              <a:latin typeface="Calibri" panose="020F050202020403020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百里峡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3959253" y="4282981"/>
            <a:ext cx="18303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团建封闭训练营</a:t>
            </a: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fi-FI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318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39416" y="1143969"/>
            <a:ext cx="1037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mtClean="0">
                <a:solidFill>
                  <a:srgbClr val="00B0F0"/>
                </a:solidFill>
                <a:latin typeface="Calibri" panose="020F0502020204030204" charset="0"/>
              </a:rPr>
              <a:t>高山漂流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933070" y="2831741"/>
            <a:ext cx="1593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charset="0"/>
              </a:rPr>
              <a:t>白草畔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405178" y="752981"/>
            <a:ext cx="37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十渡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高端景点任选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项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77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200" dirty="0" smtClean="0"/>
              <a:t>注：十渡的新项目很多，请与您的团建管家具体咨询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087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21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8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35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9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3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3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▼拒马河是野三坡－野三坡的灵魂，美丽之源。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▼不玩漂流，白来野三坡！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364854" y="356378"/>
            <a:ext cx="2018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CS/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真人版吃鸡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itchFamily="34" charset="0"/>
              </a:rPr>
              <a:t>在野三坡数百米高的陡峭悬崖上，长长的透明玻璃栈道，下面就是拒马河，你敢挑战吗？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渡，是野三坡人气最旺的风景区之一，在这条秀美的峡谷中有野三坡最高的山，华北第一栈道，三叠瀑布，女儿泉，情人谷，雄鹰展翅，秀乳峰等自然美景，一路溪水相伴，有“檀林氧吧”之美誉。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>
                <a:solidFill>
                  <a:srgbClr val="002060"/>
                </a:solidFill>
              </a:rPr>
              <a:t>龙门天关地质遗迹独特，有九瀑十八潭之自然壮景，上天沟主山峰海拔</a:t>
            </a:r>
            <a:r>
              <a:rPr lang="en-US" altLang="zh-CN" sz="1400" dirty="0">
                <a:solidFill>
                  <a:srgbClr val="002060"/>
                </a:solidFill>
              </a:rPr>
              <a:t>1099</a:t>
            </a:r>
            <a:r>
              <a:rPr lang="zh-CN" altLang="en-US" sz="1400" dirty="0">
                <a:solidFill>
                  <a:srgbClr val="002060"/>
                </a:solidFill>
              </a:rPr>
              <a:t>米，有九道瀑布和十八湾清潭 ，美丽风光似“天庭胜景”</a:t>
            </a:r>
            <a:endParaRPr lang="zh-CN" altLang="en-US" sz="1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380519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龙门天关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不吃不黑真不错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▼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面积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13.65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平方公里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,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主要有水龙洞、白云观、神女峰、石林等六大景区共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72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个景点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组成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一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泉六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瀑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三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十八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景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奇峰林立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21835" y="288186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清泉山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玻璃栈道很不错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" y="1954981"/>
            <a:ext cx="1980821" cy="13192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81" y="1957250"/>
            <a:ext cx="1989362" cy="1316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81" y="3337657"/>
            <a:ext cx="1975837" cy="13119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" y="3358431"/>
            <a:ext cx="1980821" cy="12911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85" y="3348419"/>
            <a:ext cx="1876543" cy="13119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85" y="1976145"/>
            <a:ext cx="1876543" cy="12569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03" y="1975633"/>
            <a:ext cx="1908115" cy="12574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43" y="3348420"/>
            <a:ext cx="1905875" cy="13119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建在野三坡山崖</a:t>
            </a:r>
            <a:r>
              <a:rPr lang="zh-CN" altLang="en-US" sz="1400" dirty="0">
                <a:solidFill>
                  <a:srgbClr val="002060"/>
                </a:solidFill>
              </a:rPr>
              <a:t>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221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树上穿越（树冠走廊）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/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12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来咱野三坡，竹筏是最不能错过的项目。野三坡的“塞上江南”的美誉，撑一小筏，随波逐流，多么悠然自在。。。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野三坡旅游经典保留项目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熔炼团队：激情节拍</a:t>
            </a:r>
            <a:r>
              <a:rPr lang="zh-CN" altLang="en-US" sz="1400" smtClean="0"/>
              <a:t>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>
            <a:grpSpLocks/>
          </p:cNvGrpSpPr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>
            <a:grpSpLocks/>
          </p:cNvGrpSpPr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>
              <a:spLocks/>
            </p:cNvSpPr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>
              <a:spLocks/>
            </p:cNvSpPr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4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>
            <a:grpSpLocks/>
          </p:cNvGrpSpPr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>
              <a:spLocks/>
            </p:cNvSpPr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7" name="组合 13"/>
          <p:cNvGrpSpPr>
            <a:grpSpLocks/>
          </p:cNvGrpSpPr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>
              <a:spLocks/>
            </p:cNvSpPr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>
            <a:spLocks/>
          </p:cNvSpPr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>
            <a:spLocks/>
          </p:cNvSpPr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>
            <a:spLocks/>
          </p:cNvSpPr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>
            <a:spLocks/>
          </p:cNvSpPr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795962" y="1579563"/>
            <a:ext cx="30686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本套餐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个正餐：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自助烧烤不限量，虹鳟肉串可劲造！</a:t>
            </a:r>
            <a:endParaRPr lang="zh-CN" altLang="en-US" sz="1400" dirty="0">
              <a:solidFill>
                <a:srgbClr val="92D050"/>
              </a:solidFill>
              <a:latin typeface="Calibri" panose="020F0502020204030204" charset="0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795963" y="3808412"/>
            <a:ext cx="3178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私人定制行程方案，正规合同和发票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，</a:t>
            </a:r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733425" y="1579563"/>
            <a:ext cx="26003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C00000"/>
                </a:solidFill>
                <a:latin typeface="Calibri" panose="020F0502020204030204" charset="0"/>
              </a:rPr>
              <a:t>经典景区</a:t>
            </a:r>
            <a:r>
              <a:rPr lang="zh-CN" altLang="en-US" sz="1400" dirty="0" smtClean="0">
                <a:solidFill>
                  <a:srgbClr val="C00000"/>
                </a:solidFill>
                <a:latin typeface="Calibri" panose="020F0502020204030204" charset="0"/>
              </a:rPr>
              <a:t>任选</a:t>
            </a:r>
            <a:r>
              <a:rPr lang="en-US" altLang="zh-CN" sz="1400" dirty="0" smtClean="0">
                <a:solidFill>
                  <a:srgbClr val="C00000"/>
                </a:solidFill>
                <a:latin typeface="Calibri" panose="020F0502020204030204" charset="0"/>
              </a:rPr>
              <a:t>3</a:t>
            </a:r>
            <a:r>
              <a:rPr lang="zh-CN" altLang="en-US" sz="1400" dirty="0" smtClean="0">
                <a:solidFill>
                  <a:srgbClr val="C00000"/>
                </a:solidFill>
                <a:latin typeface="Calibri" panose="020F0502020204030204" charset="0"/>
              </a:rPr>
              <a:t>项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charset="0"/>
              </a:rPr>
              <a:t>+</a:t>
            </a:r>
            <a:r>
              <a:rPr lang="zh-CN" altLang="en-US" sz="1400" dirty="0">
                <a:solidFill>
                  <a:srgbClr val="C00000"/>
                </a:solidFill>
                <a:latin typeface="Calibri" panose="020F0502020204030204" charset="0"/>
              </a:rPr>
              <a:t>高端景区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>
                <a:solidFill>
                  <a:srgbClr val="C00000"/>
                </a:solidFill>
                <a:latin typeface="Calibri" panose="020F0502020204030204" charset="0"/>
              </a:rPr>
              <a:t>项</a:t>
            </a:r>
            <a:endParaRPr lang="en-US" altLang="zh-CN" sz="1400" dirty="0">
              <a:solidFill>
                <a:srgbClr val="C0000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经典景区：漂流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/CS/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东湖港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清泉山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龙门天关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>
                <a:solidFill>
                  <a:srgbClr val="00B0F0"/>
                </a:solidFill>
                <a:latin typeface="Calibri" panose="020F0502020204030204" charset="0"/>
              </a:rPr>
              <a:t>玻璃栈道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竹筏</a:t>
            </a:r>
            <a:r>
              <a:rPr lang="en-US" altLang="zh-CN" sz="1200" dirty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水上自行车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水战船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脚踏船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步步惊心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精品</a:t>
            </a:r>
            <a:r>
              <a:rPr lang="zh-CN" altLang="en-US" sz="1200" dirty="0">
                <a:solidFill>
                  <a:srgbClr val="00B0F0"/>
                </a:solidFill>
                <a:latin typeface="Calibri" panose="020F0502020204030204" charset="0"/>
              </a:rPr>
              <a:t>团建</a:t>
            </a:r>
            <a:r>
              <a:rPr lang="en-US" altLang="zh-CN" sz="1200" dirty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>
                <a:solidFill>
                  <a:srgbClr val="00B0F0"/>
                </a:solidFill>
                <a:latin typeface="Calibri" panose="020F0502020204030204" charset="0"/>
              </a:rPr>
              <a:t>树上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穿越等</a:t>
            </a:r>
            <a:endParaRPr lang="en-US" altLang="zh-CN" sz="12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pPr>
              <a:buNone/>
            </a:pPr>
            <a:endParaRPr lang="en-US" altLang="zh-CN" sz="1200" dirty="0">
              <a:solidFill>
                <a:srgbClr val="00B0F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高端景区：百里峡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鱼谷洞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百草畔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高山漂流</a:t>
            </a:r>
            <a:r>
              <a:rPr lang="en-US" altLang="zh-CN" sz="12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200" dirty="0" smtClean="0">
                <a:solidFill>
                  <a:srgbClr val="00B0F0"/>
                </a:solidFill>
                <a:latin typeface="Calibri" panose="020F0502020204030204" charset="0"/>
              </a:rPr>
              <a:t>团建封闭训练营</a:t>
            </a: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fi-FI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318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住宿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733425" y="3808413"/>
            <a:ext cx="27400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个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4" grpId="0"/>
      <p:bldP spid="30755" grpId="0"/>
      <p:bldP spid="30756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79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200" dirty="0">
                <a:solidFill>
                  <a:srgbClr val="002060"/>
                </a:solidFill>
              </a:rPr>
              <a:t>在“双崖依天立，万仞从地劈”的百里“构造嶂谷”中，不仅有地造天成的“老虎嘴”</a:t>
            </a:r>
            <a:r>
              <a:rPr lang="zh-CN" altLang="en-US" sz="1200" dirty="0" smtClean="0">
                <a:solidFill>
                  <a:srgbClr val="002060"/>
                </a:solidFill>
              </a:rPr>
              <a:t>、 “</a:t>
            </a:r>
            <a:r>
              <a:rPr lang="zh-CN" altLang="en-US" sz="1200" dirty="0">
                <a:solidFill>
                  <a:srgbClr val="002060"/>
                </a:solidFill>
              </a:rPr>
              <a:t>一线天”、惟妙惟肖的“回首观音”、险峻奇特的“天生桥”</a:t>
            </a: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14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百里峡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鱼谷洞是以群结队的 渔向泉外涌出，那时当地的渔民便会拿着竹筐去“鱼谷洞泉”喷鱼的地方接鱼</a:t>
            </a: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221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鱼谷洞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15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5" y="1692382"/>
            <a:ext cx="1932025" cy="1086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5" y="2874158"/>
            <a:ext cx="1954944" cy="13049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77" y="2867809"/>
            <a:ext cx="1854911" cy="13041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77" y="1699500"/>
            <a:ext cx="1846273" cy="10794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7" y="1691447"/>
            <a:ext cx="1929308" cy="10849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2934187"/>
            <a:ext cx="1929308" cy="12645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60" y="2946056"/>
            <a:ext cx="1826755" cy="12258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32" y="1691448"/>
            <a:ext cx="1861783" cy="108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4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93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百草畔素有“太行山中的绿色明珠”之称，主峰海拔</a:t>
            </a:r>
            <a:r>
              <a:rPr lang="en-US" altLang="zh-CN" sz="1400" dirty="0">
                <a:solidFill>
                  <a:srgbClr val="002060"/>
                </a:solidFill>
              </a:rPr>
              <a:t>1983</a:t>
            </a:r>
            <a:r>
              <a:rPr lang="zh-CN" altLang="en-US" sz="1400" dirty="0">
                <a:solidFill>
                  <a:srgbClr val="002060"/>
                </a:solidFill>
              </a:rPr>
              <a:t>米</a:t>
            </a:r>
            <a:r>
              <a:rPr lang="zh-CN" altLang="en-US" sz="1400" dirty="0" smtClean="0">
                <a:solidFill>
                  <a:srgbClr val="002060"/>
                </a:solidFill>
              </a:rPr>
              <a:t>，自然</a:t>
            </a:r>
            <a:r>
              <a:rPr lang="zh-CN" altLang="en-US" sz="1400" dirty="0">
                <a:solidFill>
                  <a:srgbClr val="002060"/>
                </a:solidFill>
              </a:rPr>
              <a:t>生态保存完好，遮天蔽日的森林与千姿百态的石林相融合，山地风光独具风采</a:t>
            </a: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16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百草畔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高山漂流非常刺激，落差大。对于追求刺激的年轻朋友，高山漂流是不二之选哦</a:t>
            </a: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221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高山漂流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17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203807"/>
            <a:ext cx="1859186" cy="12410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0" y="1826366"/>
            <a:ext cx="1878220" cy="125371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90" y="1832360"/>
            <a:ext cx="1924808" cy="125353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0" y="3194282"/>
            <a:ext cx="1964639" cy="12333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79" y="1820953"/>
            <a:ext cx="2022572" cy="125912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24" y="3148393"/>
            <a:ext cx="2007027" cy="129642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45" y="3134476"/>
            <a:ext cx="1818443" cy="131033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45" y="1811744"/>
            <a:ext cx="1818443" cy="12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61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823196"/>
            <a:ext cx="8032976" cy="349162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/>
              <a:t>团建以封闭训练效果更佳，具体项目由团建教练根据团建目标和团队情况灵活设定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18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团建封闭训练营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00" y="1610950"/>
            <a:ext cx="1963256" cy="13041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52" y="1625514"/>
            <a:ext cx="1902372" cy="12908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19461"/>
            <a:ext cx="1932068" cy="1311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6" y="1610950"/>
            <a:ext cx="2053930" cy="13192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01" y="3047546"/>
            <a:ext cx="1963256" cy="13956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9" y="3066638"/>
            <a:ext cx="2071567" cy="13765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29" y="3066638"/>
            <a:ext cx="1946923" cy="13819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52" y="3047546"/>
            <a:ext cx="1902372" cy="139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1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96174" y="242888"/>
            <a:ext cx="4608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午餐：自助烧烤  不限时不限量</a:t>
            </a:r>
            <a:endParaRPr kumimoji="0" lang="en-US" altLang="zh-CN" sz="24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自助烧烤实景展示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3094" y="3795093"/>
            <a:ext cx="159300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graphicFrame>
        <p:nvGraphicFramePr>
          <p:cNvPr id="19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073003"/>
              </p:ext>
            </p:extLst>
          </p:nvPr>
        </p:nvGraphicFramePr>
        <p:xfrm>
          <a:off x="285720" y="791512"/>
          <a:ext cx="3027363" cy="3491717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499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自助</a:t>
                      </a:r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烧烤</a:t>
                      </a:r>
                      <a:endParaRPr lang="zh-CN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烤韭菜  烤土豆片  烤茄子  烤尖椒  烤大蒜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9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6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96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</a:rPr>
                        <a:t>鲜烤虹鳟鱼	</a:t>
                      </a: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</a:rPr>
                        <a:t>烤</a:t>
                      </a: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</a:rPr>
                        <a:t>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94" y="1321092"/>
            <a:ext cx="1593002" cy="11947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1321092"/>
            <a:ext cx="1541534" cy="11947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46" y="1330048"/>
            <a:ext cx="1617325" cy="11857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18" y="2578631"/>
            <a:ext cx="1591978" cy="11444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" b="5185"/>
          <a:stretch/>
        </p:blipFill>
        <p:spPr>
          <a:xfrm>
            <a:off x="5543446" y="2616195"/>
            <a:ext cx="1638325" cy="11068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46" y="3775285"/>
            <a:ext cx="1617325" cy="117193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2578631"/>
            <a:ext cx="1541534" cy="114445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3795093"/>
            <a:ext cx="154153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68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355" y="1347788"/>
            <a:ext cx="2016125" cy="15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549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9" y="1347788"/>
            <a:ext cx="2074968" cy="1566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347789"/>
            <a:ext cx="2089151" cy="15662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45" y="1347789"/>
            <a:ext cx="2025655" cy="1566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74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有山人家可为您做这些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户名：北京野三坡有山家园旅游服务公司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因为咱家有超大的游客量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</a:t>
            </a:r>
            <a:r>
              <a:rPr lang="is-IS" altLang="zh-CN" sz="1400" dirty="0" smtClean="0"/>
              <a:t>84378188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店长专线：</a:t>
            </a:r>
            <a:r>
              <a:rPr lang="is-IS" altLang="zh-CN" sz="1400" dirty="0" smtClean="0"/>
              <a:t>13522822431</a:t>
            </a:r>
            <a:r>
              <a:rPr lang="zh-CN" altLang="en-US" sz="1400" dirty="0" smtClean="0"/>
              <a:t> 小野</a:t>
            </a:r>
            <a:endParaRPr lang="en-US" altLang="zh-CN" sz="1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人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这是最容易发生争执的项目，野三坡也没有骑马的好地方，真心不建议骑。如果骑，勿必说好价格（时间，范围，有无带马费等）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有山人家温馨提醒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>
            <a:spLocks/>
          </p:cNvSpPr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>
            <a:spLocks/>
          </p:cNvSpPr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21101" y="2679352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5222629" y="3454188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59" grpId="1" animBg="1"/>
      <p:bldP spid="60" grpId="0"/>
      <p:bldP spid="60" grpId="1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282728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有山人家</a:t>
            </a:r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精品优享酒店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专注野三坡高端团建、会议、旅游一站式服务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微信号：</a:t>
            </a:r>
            <a:r>
              <a:rPr lang="en-US" altLang="zh-CN" sz="1000" dirty="0" err="1" smtClean="0">
                <a:latin typeface="微软雅黑" pitchFamily="34" charset="-122"/>
                <a:ea typeface="微软雅黑" pitchFamily="34" charset="-122"/>
              </a:rPr>
              <a:t>youshanjiayuan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</a:t>
            </a:r>
            <a:r>
              <a:rPr lang="is-IS" altLang="zh-CN" sz="1000" dirty="0" smtClean="0">
                <a:latin typeface="方正仿宋简体" charset="-122"/>
                <a:ea typeface="方正仿宋简体" charset="-122"/>
              </a:rPr>
              <a:t>84378188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官方网站：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  <a:hlinkClick r:id="rId2"/>
              </a:rPr>
              <a:t>www.yeshanpo.com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53264" y="1928014"/>
            <a:ext cx="4624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有山人家，温馨旅程由此开始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595478" y="195902"/>
            <a:ext cx="26468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野三坡旅游找有山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8557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★有山人家是有山家园旗下品牌，注册商标，位于野三坡风景区，定位为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精品优享酒店</a:t>
            </a:r>
            <a:r>
              <a:rPr lang="zh-CN" altLang="en-US" sz="1500" dirty="0" smtClean="0"/>
              <a:t>，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专注野三坡高端团建、会议、旅游一站式服务；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★有山人家可同时接待</a:t>
            </a:r>
            <a:r>
              <a:rPr lang="en-US" altLang="zh-CN" sz="1500" dirty="0" smtClean="0"/>
              <a:t>200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万人，品牌美誉度超高，口碑相传；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、团建，百里峡、艺术小镇、蹦极就在家门口，距离百里峡、艺术小镇仅</a:t>
            </a:r>
            <a:r>
              <a:rPr lang="en-US" altLang="zh-CN" sz="1500" dirty="0" smtClean="0"/>
              <a:t>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686795" y="4714096"/>
            <a:ext cx="12105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醉美野三坡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769571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249060" y="2856708"/>
            <a:ext cx="12618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精品优享酒店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" y="1142197"/>
            <a:ext cx="2227613" cy="14287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282998"/>
            <a:ext cx="2254597" cy="1427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98" y="1142196"/>
            <a:ext cx="2060767" cy="1442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6" y="3289510"/>
            <a:ext cx="2057918" cy="14209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正规旅游合同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人以上赠送每人价值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万人，是野三坡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：餐费，旅游费，会议费，住宿费等；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FF0000"/>
                </a:solidFill>
              </a:rPr>
              <a:t>关于旅游意外险的更多信息请咨询您的团建管家</a:t>
            </a:r>
            <a:endParaRPr lang="zh-CN" altLang="en-US" sz="1400" dirty="0">
              <a:solidFill>
                <a:srgbClr val="2159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34"/>
          <p:cNvGrpSpPr>
            <a:grpSpLocks/>
          </p:cNvGrpSpPr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>
            <a:grpSpLocks/>
          </p:cNvGrpSpPr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>
            <a:grpSpLocks/>
          </p:cNvGrpSpPr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>
            <a:grpSpLocks/>
          </p:cNvGrpSpPr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9429</TotalTime>
  <Words>3223</Words>
  <Application>Microsoft Macintosh PowerPoint</Application>
  <PresentationFormat>自定义</PresentationFormat>
  <Paragraphs>334</Paragraphs>
  <Slides>30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Calibri</vt:lpstr>
      <vt:lpstr>Impact</vt:lpstr>
      <vt:lpstr>方正仿宋简体</vt:lpstr>
      <vt:lpstr>方正姚体</vt:lpstr>
      <vt:lpstr>方正正黑简体</vt:lpstr>
      <vt:lpstr>华康少女文字W5</vt:lpstr>
      <vt:lpstr>华文新魏</vt:lpstr>
      <vt:lpstr>宋体</vt:lpstr>
      <vt:lpstr>微软雅黑</vt:lpstr>
      <vt:lpstr>Arial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Microsoft Office 用户</cp:lastModifiedBy>
  <cp:revision>187</cp:revision>
  <dcterms:created xsi:type="dcterms:W3CDTF">2015-10-14T02:35:41Z</dcterms:created>
  <dcterms:modified xsi:type="dcterms:W3CDTF">2019-05-29T09:24:04Z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1421081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</Properties>
</file>