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29" r:id="rId3"/>
    <p:sldId id="257" r:id="rId4"/>
    <p:sldId id="258" r:id="rId5"/>
    <p:sldId id="281" r:id="rId6"/>
    <p:sldId id="305" r:id="rId7"/>
    <p:sldId id="260" r:id="rId8"/>
    <p:sldId id="286" r:id="rId9"/>
    <p:sldId id="321" r:id="rId10"/>
    <p:sldId id="261" r:id="rId11"/>
    <p:sldId id="287" r:id="rId12"/>
    <p:sldId id="314" r:id="rId13"/>
    <p:sldId id="304" r:id="rId14"/>
    <p:sldId id="315" r:id="rId15"/>
    <p:sldId id="325" r:id="rId16"/>
    <p:sldId id="316" r:id="rId17"/>
    <p:sldId id="298" r:id="rId18"/>
    <p:sldId id="317" r:id="rId19"/>
    <p:sldId id="262" r:id="rId20"/>
    <p:sldId id="330" r:id="rId21"/>
    <p:sldId id="331" r:id="rId22"/>
    <p:sldId id="332" r:id="rId23"/>
    <p:sldId id="318" r:id="rId24"/>
    <p:sldId id="326" r:id="rId25"/>
    <p:sldId id="333" r:id="rId26"/>
    <p:sldId id="324" r:id="rId27"/>
    <p:sldId id="322" r:id="rId28"/>
    <p:sldId id="279" r:id="rId29"/>
    <p:sldId id="291" r:id="rId30"/>
    <p:sldId id="278" r:id="rId31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92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5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2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5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76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4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3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20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37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9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7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9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60.jpeg"/><Relationship Id="rId7" Type="http://schemas.openxmlformats.org/officeDocument/2006/relationships/image" Target="../media/image61.jpeg"/><Relationship Id="rId8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7" Type="http://schemas.openxmlformats.org/officeDocument/2006/relationships/image" Target="../media/image67.jpeg"/><Relationship Id="rId8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7" Type="http://schemas.openxmlformats.org/officeDocument/2006/relationships/image" Target="../media/image67.jpeg"/><Relationship Id="rId8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5" Type="http://schemas.openxmlformats.org/officeDocument/2006/relationships/image" Target="../media/image71.jpeg"/><Relationship Id="rId6" Type="http://schemas.openxmlformats.org/officeDocument/2006/relationships/image" Target="../media/image72.jpeg"/><Relationship Id="rId7" Type="http://schemas.openxmlformats.org/officeDocument/2006/relationships/image" Target="../media/image73.jpeg"/><Relationship Id="rId8" Type="http://schemas.openxmlformats.org/officeDocument/2006/relationships/image" Target="../media/image74.jpeg"/><Relationship Id="rId9" Type="http://schemas.openxmlformats.org/officeDocument/2006/relationships/image" Target="../media/image75.jpg"/><Relationship Id="rId10" Type="http://schemas.openxmlformats.org/officeDocument/2006/relationships/image" Target="../media/image76.jpg"/><Relationship Id="rId11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4" Type="http://schemas.openxmlformats.org/officeDocument/2006/relationships/image" Target="../media/image79.jpg"/><Relationship Id="rId5" Type="http://schemas.openxmlformats.org/officeDocument/2006/relationships/image" Target="../media/image80.jpg"/><Relationship Id="rId6" Type="http://schemas.openxmlformats.org/officeDocument/2006/relationships/image" Target="../media/image81.jpg"/><Relationship Id="rId7" Type="http://schemas.openxmlformats.org/officeDocument/2006/relationships/image" Target="../media/image82.jpg"/><Relationship Id="rId8" Type="http://schemas.openxmlformats.org/officeDocument/2006/relationships/image" Target="../media/image83.jpg"/><Relationship Id="rId9" Type="http://schemas.openxmlformats.org/officeDocument/2006/relationships/image" Target="../media/image84.JPG"/><Relationship Id="rId10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eshanpo.com/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is-I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508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元经典套餐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875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野三坡三日游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专注野三坡高端</a:t>
            </a:r>
            <a:r>
              <a:rPr lang="zh-CN" altLang="en-US" sz="1400" dirty="0">
                <a:solidFill>
                  <a:srgbClr val="EA5514"/>
                </a:solidFill>
              </a:rPr>
              <a:t>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>
            <a:spLocks/>
          </p:cNvSpPr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清泉山（峡谷，爬山）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CS/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真人版吃鸡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龙门天关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is-I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508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脚踏船            水战船      水上自行车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项团建游戏活动</a:t>
            </a: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如下野三坡经典景点及娱乐项目任选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200" dirty="0" smtClean="0"/>
              <a:t>注：野三坡的新项目很多，请与您的团建管家具体咨询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▼拒马河是野三坡－野三坡的灵魂，美丽之源。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▼不玩漂流，白来野三坡！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364854" y="356378"/>
            <a:ext cx="2018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CS/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真人版吃鸡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在野三坡数百米高的陡峭悬崖上，长长的透明玻璃栈道，下面就是拒马河，你敢挑战吗？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渡，是野三坡人气最旺的风景区之一，在这条秀美的峡谷中有野三坡最高的山，华北第一栈道，三叠瀑布，女儿泉，情人谷，雄鹰展翅，秀乳峰等自然美景，一路溪水相伴，有“檀林氧吧”之美誉。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</a:rPr>
              <a:t>龙门天关地质遗迹独特，有九瀑十八潭之自然壮景，上天沟主山峰海拔</a:t>
            </a:r>
            <a:r>
              <a:rPr lang="en-US" altLang="zh-CN" sz="1400" dirty="0">
                <a:solidFill>
                  <a:srgbClr val="002060"/>
                </a:solidFill>
              </a:rPr>
              <a:t>1099</a:t>
            </a:r>
            <a:r>
              <a:rPr lang="zh-CN" altLang="en-US" sz="1400" dirty="0">
                <a:solidFill>
                  <a:srgbClr val="002060"/>
                </a:solidFill>
              </a:rPr>
              <a:t>米，有九道瀑布和十八湾清潭 ，美丽风光似“天庭胜景”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380519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龙门天关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不吃不黑真不错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面积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13.65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平方公里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,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主要有水龙洞、白云观、神女峰、石林等六大景区共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72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个景点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组成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一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泉六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瀑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三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十八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景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奇峰林立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21835" y="288186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清泉山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玻璃栈道很不错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1954981"/>
            <a:ext cx="1980821" cy="13192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1957250"/>
            <a:ext cx="1989362" cy="1316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3337657"/>
            <a:ext cx="1975837" cy="13119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3358431"/>
            <a:ext cx="1980821" cy="1291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3348419"/>
            <a:ext cx="1876543" cy="13119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1976145"/>
            <a:ext cx="1876543" cy="12569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3" y="1975633"/>
            <a:ext cx="1908115" cy="12574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43" y="3348420"/>
            <a:ext cx="1905875" cy="13119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建在野三坡山崖</a:t>
            </a:r>
            <a:r>
              <a:rPr lang="zh-CN" altLang="en-US" sz="1400" dirty="0">
                <a:solidFill>
                  <a:srgbClr val="002060"/>
                </a:solidFill>
              </a:rPr>
              <a:t>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221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树上穿越（树冠走廊）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/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12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来咱野三坡，竹筏是最不能错过的项目。野三坡的“塞上江南”的美誉，撑一小筏，随波逐流，多么悠然自在。。。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野三坡旅游经典保留项目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>
            <a:grpSpLocks/>
          </p:cNvGrpSpPr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>
            <a:grpSpLocks/>
          </p:cNvGrpSpPr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4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7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>
            <a:spLocks/>
          </p:cNvSpPr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2" y="1579563"/>
            <a:ext cx="306866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4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正餐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和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日晚餐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为自助烧烤不限量；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日早餐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为自助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日午餐为风味农家饭（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菜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汤）；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日晚餐为特色农家饭（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14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菜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汤）；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3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日早餐为自助营养早餐</a:t>
            </a: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个</a:t>
            </a: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野三坡经典景区任选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4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清泉山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龙门天关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竹筏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水上自行车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水战船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脚踏船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精品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团建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树上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穿越等）</a:t>
            </a: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is-I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508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733425" y="3808413"/>
            <a:ext cx="27400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优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享酒店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.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舒适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住宿二晚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charset="0"/>
              </a:rPr>
              <a:t>WiFi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覆盖、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24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小时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热水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房间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更大，设备更新更齐全，更舒爽的旅行睡眠体验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43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>
            <p:extLst/>
          </p:nvPr>
        </p:nvGraphicFramePr>
        <p:xfrm>
          <a:off x="5783825" y="752582"/>
          <a:ext cx="3108086" cy="2779576"/>
        </p:xfrm>
        <a:graphic>
          <a:graphicData uri="http://schemas.openxmlformats.org/drawingml/2006/table">
            <a:tbl>
              <a:tblPr/>
              <a:tblGrid>
                <a:gridCol w="3108086"/>
              </a:tblGrid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日晚餐：自助烧烤不限量</a:t>
                      </a:r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烤韭菜  烤土豆片  烤茄子  烤尖椒  烤大蒜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</a:rPr>
                        <a:t>鲜烤虹鳟鱼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220" y="75823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日午餐：特色农家饭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5782" y="1285072"/>
            <a:ext cx="5034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/>
              <a:t>◆</a:t>
            </a:r>
            <a:r>
              <a:rPr lang="en-US" altLang="zh-CN" sz="1400" dirty="0"/>
              <a:t>10</a:t>
            </a:r>
            <a:r>
              <a:rPr lang="zh-CN" altLang="en-US" sz="1400" dirty="0"/>
              <a:t>人一桌，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菜</a:t>
            </a:r>
            <a:r>
              <a:rPr lang="en-US" altLang="zh-CN" sz="1400" dirty="0"/>
              <a:t>1</a:t>
            </a:r>
            <a:r>
              <a:rPr lang="zh-CN" altLang="en-US" sz="1400" dirty="0"/>
              <a:t>汤，主食任</a:t>
            </a:r>
            <a:r>
              <a:rPr lang="zh-CN" altLang="en-US" sz="1400" dirty="0" smtClean="0"/>
              <a:t>吃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400" dirty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/>
              <a:t>◆具体菜单会因季节而调整，详情请咨询团建管家</a:t>
            </a: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220" y="3571088"/>
            <a:ext cx="1439862" cy="1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9" y="3571088"/>
            <a:ext cx="1478802" cy="1156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3559138"/>
            <a:ext cx="1331883" cy="1156403"/>
          </a:xfrm>
          <a:prstGeom prst="rect">
            <a:avLst/>
          </a:prstGeom>
        </p:spPr>
      </p:pic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50</a:t>
            </a:r>
            <a:r>
              <a:rPr lang="is-I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8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88" y="3529927"/>
            <a:ext cx="1236447" cy="11719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1" y="3558925"/>
            <a:ext cx="1383373" cy="11444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39" y="3538066"/>
            <a:ext cx="126466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24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>
            <p:extLst/>
          </p:nvPr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农家小拌菜   小葱拌豆腐   八宝菜   </a:t>
                      </a:r>
                      <a:endParaRPr lang="en-US" altLang="zh-CN" sz="1200" dirty="0" smtClean="0">
                        <a:solidFill>
                          <a:srgbClr val="00B050"/>
                        </a:solidFill>
                        <a:latin typeface="Calibri" panose="020F050202020403020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拍黄瓜 农家切肠   素食锦 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油香   馒头   炸馒头片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charset="0"/>
                        </a:rPr>
                        <a:t>棒渣粥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50</a:t>
            </a:r>
            <a:r>
              <a:rPr lang="is-I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8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日午餐：风味农家饭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86182" y="1285072"/>
            <a:ext cx="5357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人一桌，</a:t>
            </a:r>
            <a:r>
              <a:rPr lang="en-US" altLang="zh-CN" sz="1400" smtClean="0"/>
              <a:t>12</a:t>
            </a:r>
            <a:r>
              <a:rPr lang="zh-CN" altLang="en-US" sz="1400" smtClean="0"/>
              <a:t>菜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汤，主食任吃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◆具体菜单会因季节而调整，详情请咨询团建管家</a:t>
            </a:r>
            <a:endParaRPr lang="zh-CN" altLang="en-US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00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033700"/>
              </p:ext>
            </p:extLst>
          </p:nvPr>
        </p:nvGraphicFramePr>
        <p:xfrm>
          <a:off x="6225157" y="70035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3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农家小拌菜   小葱拌豆腐   八宝菜   </a:t>
                      </a:r>
                      <a:endParaRPr lang="en-US" altLang="zh-CN" sz="1200" dirty="0" smtClean="0">
                        <a:solidFill>
                          <a:srgbClr val="00B050"/>
                        </a:solidFill>
                        <a:latin typeface="Calibri" panose="020F050202020403020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拍黄瓜 农家切肠   素食锦 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油香   馒头   炸馒头片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charset="0"/>
                        </a:rPr>
                        <a:t>棒渣粥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50</a:t>
            </a:r>
            <a:r>
              <a:rPr lang="is-I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8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50847" y="4369883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1657" y="64707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日晚餐：特色农家饭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0219" y="1173912"/>
            <a:ext cx="5357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人一桌，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菜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汤，主食任吃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◆具体菜单会因季节而调整，详情请咨询团建管家</a:t>
            </a:r>
            <a:endParaRPr lang="zh-CN" altLang="en-US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74467" y="388855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74467" y="231692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74467" y="310273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74467" y="160254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6" y="2500117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19" y="2500117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77" y="2500117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7" y="3652245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20" y="3654287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77" y="3652245"/>
            <a:ext cx="1615364" cy="10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13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428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住宿：精品优享酒店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0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有山人家住宿环境展示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9023" y="770756"/>
            <a:ext cx="7003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咱家客房全部为标准间，房间内都配备有有线电视、空调、独立卫生间，</a:t>
            </a:r>
            <a:r>
              <a:rPr lang="en-US" altLang="zh-CN" sz="1400" dirty="0" err="1" smtClean="0"/>
              <a:t>WiFi</a:t>
            </a:r>
            <a:r>
              <a:rPr lang="zh-CN" altLang="en-US" sz="1400" dirty="0" smtClean="0"/>
              <a:t>覆盖</a:t>
            </a:r>
            <a:endParaRPr lang="en-US" altLang="zh-CN" sz="1400" dirty="0" smtClean="0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7" y="1151151"/>
            <a:ext cx="2009385" cy="13387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66" y="1167201"/>
            <a:ext cx="2012203" cy="1340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2786495"/>
            <a:ext cx="2002052" cy="13338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7" y="2786495"/>
            <a:ext cx="2009385" cy="13387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05" y="2786495"/>
            <a:ext cx="2012863" cy="1341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2790108"/>
            <a:ext cx="1996627" cy="13302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6" y="1171121"/>
            <a:ext cx="1996626" cy="13302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7201"/>
            <a:ext cx="2001394" cy="13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14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74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</a:t>
            </a:r>
            <a:r>
              <a:rPr lang="is-IS" altLang="zh-CN" sz="1400" dirty="0" smtClean="0"/>
              <a:t>508</a:t>
            </a:r>
            <a:r>
              <a:rPr lang="en-US" altLang="zh-CN" sz="1400" dirty="0" smtClean="0"/>
              <a:t>0103000004598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户名：北京野三坡有山家园旅游服务公司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</a:t>
            </a:r>
            <a:r>
              <a:rPr lang="is-IS" altLang="zh-CN" sz="1400" dirty="0" smtClean="0"/>
              <a:t>84378188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is-IS" altLang="zh-CN" sz="1400" dirty="0" smtClean="0"/>
              <a:t>13522822431</a:t>
            </a:r>
            <a:r>
              <a:rPr lang="zh-CN" altLang="en-US" sz="1400" dirty="0" smtClean="0"/>
              <a:t> 小野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这是最容易发生争执的项目，野三坡也没有骑马的好地方，真心不建议骑。如果骑，勿必说好价格（时间，范围，有无带马费等）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>
            <a:spLocks/>
          </p:cNvSpPr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smtClean="0">
                <a:solidFill>
                  <a:schemeClr val="accent6">
                    <a:lumMod val="75000"/>
                  </a:schemeClr>
                </a:solidFill>
              </a:rPr>
              <a:t>住宿：精品优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享酒店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  <p:bldP spid="63" grpId="0" animBg="1"/>
      <p:bldP spid="63" grpId="1" animBg="1"/>
      <p:bldP spid="64" grpId="0"/>
      <p:bldP spid="64" grpId="1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有山人家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100" b="1" smtClean="0">
                <a:latin typeface="微软雅黑" pitchFamily="34" charset="-122"/>
                <a:ea typeface="微软雅黑" pitchFamily="34" charset="-122"/>
              </a:rPr>
              <a:t>精品优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享酒店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专注野三坡高端团建、会议、旅游一站式服务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微信号：</a:t>
            </a:r>
            <a:r>
              <a:rPr lang="en-US" altLang="zh-CN" sz="1000" dirty="0" err="1" smtClean="0">
                <a:latin typeface="微软雅黑" pitchFamily="34" charset="-122"/>
                <a:ea typeface="微软雅黑" pitchFamily="34" charset="-122"/>
              </a:rPr>
              <a:t>youshanjiayuan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</a:t>
            </a:r>
            <a:r>
              <a:rPr lang="is-IS" altLang="zh-CN" sz="1000" dirty="0" smtClean="0">
                <a:latin typeface="方正仿宋简体" charset="-122"/>
                <a:ea typeface="方正仿宋简体" charset="-122"/>
              </a:rPr>
              <a:t>84378188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官方网站：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  <a:hlinkClick r:id="rId2"/>
              </a:rPr>
              <a:t>www.yeshanpo.com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95478" y="195902"/>
            <a:ext cx="2646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野三坡旅游找有山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557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★有山人家是有山家园旗下品牌，注册商标，位于野三坡风景区，定位为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精品优享酒店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专注野三坡高端团建、会议、旅游一站式服务；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、团建，百里峡、艺术小镇、蹦极就在家门口，距离百里峡、艺术小镇仅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686795" y="4714096"/>
            <a:ext cx="12105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醉美野三坡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60" y="2856708"/>
            <a:ext cx="12618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万人，是野三坡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9367</TotalTime>
  <Words>3347</Words>
  <Application>Microsoft Macintosh PowerPoint</Application>
  <PresentationFormat>自定义</PresentationFormat>
  <Paragraphs>357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Calibri</vt:lpstr>
      <vt:lpstr>Impact</vt:lpstr>
      <vt:lpstr>方正仿宋简体</vt:lpstr>
      <vt:lpstr>方正姚体</vt:lpstr>
      <vt:lpstr>方正正黑简体</vt:lpstr>
      <vt:lpstr>华康少女文字W5</vt:lpstr>
      <vt:lpstr>华文新魏</vt:lpstr>
      <vt:lpstr>宋体</vt:lpstr>
      <vt:lpstr>微软雅黑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Microsoft Office 用户</cp:lastModifiedBy>
  <cp:revision>177</cp:revision>
  <dcterms:created xsi:type="dcterms:W3CDTF">2015-10-14T02:35:41Z</dcterms:created>
  <dcterms:modified xsi:type="dcterms:W3CDTF">2019-07-05T08:15:26Z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1421081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</Properties>
</file>