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29" r:id="rId3"/>
    <p:sldId id="257" r:id="rId4"/>
    <p:sldId id="258" r:id="rId5"/>
    <p:sldId id="281" r:id="rId6"/>
    <p:sldId id="305" r:id="rId7"/>
    <p:sldId id="260" r:id="rId8"/>
    <p:sldId id="286" r:id="rId9"/>
    <p:sldId id="321" r:id="rId10"/>
    <p:sldId id="261" r:id="rId11"/>
    <p:sldId id="287" r:id="rId12"/>
    <p:sldId id="314" r:id="rId13"/>
    <p:sldId id="304" r:id="rId14"/>
    <p:sldId id="315" r:id="rId15"/>
    <p:sldId id="325" r:id="rId16"/>
    <p:sldId id="316" r:id="rId17"/>
    <p:sldId id="298" r:id="rId18"/>
    <p:sldId id="317" r:id="rId19"/>
    <p:sldId id="262" r:id="rId20"/>
    <p:sldId id="328" r:id="rId21"/>
    <p:sldId id="294" r:id="rId22"/>
    <p:sldId id="330" r:id="rId23"/>
    <p:sldId id="318" r:id="rId24"/>
    <p:sldId id="326" r:id="rId25"/>
    <p:sldId id="327" r:id="rId26"/>
    <p:sldId id="324" r:id="rId27"/>
    <p:sldId id="322" r:id="rId28"/>
    <p:sldId id="279" r:id="rId29"/>
    <p:sldId id="291" r:id="rId30"/>
    <p:sldId id="278" r:id="rId31"/>
  </p:sldIdLst>
  <p:sldSz cx="9144000" cy="514191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99"/>
    <p:restoredTop sz="94665"/>
  </p:normalViewPr>
  <p:slideViewPr>
    <p:cSldViewPr>
      <p:cViewPr varScale="1">
        <p:scale>
          <a:sx n="140" d="100"/>
          <a:sy n="140" d="100"/>
        </p:scale>
        <p:origin x="192" y="232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29204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862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2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152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76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844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32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20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373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159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92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31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  <a:pPr/>
              <a:t>2019/7/5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jpg"/><Relationship Id="rId7" Type="http://schemas.openxmlformats.org/officeDocument/2006/relationships/image" Target="../media/image29.jpg"/><Relationship Id="rId8" Type="http://schemas.openxmlformats.org/officeDocument/2006/relationships/image" Target="../media/image30.jpg"/><Relationship Id="rId9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5" Type="http://schemas.openxmlformats.org/officeDocument/2006/relationships/image" Target="../media/image43.jpeg"/><Relationship Id="rId6" Type="http://schemas.openxmlformats.org/officeDocument/2006/relationships/image" Target="../media/image44.jpeg"/><Relationship Id="rId7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g"/><Relationship Id="rId6" Type="http://schemas.openxmlformats.org/officeDocument/2006/relationships/image" Target="../media/image60.jpg"/><Relationship Id="rId7" Type="http://schemas.openxmlformats.org/officeDocument/2006/relationships/image" Target="../media/image61.jpg"/><Relationship Id="rId8" Type="http://schemas.openxmlformats.org/officeDocument/2006/relationships/image" Target="../media/image62.jpg"/><Relationship Id="rId9" Type="http://schemas.openxmlformats.org/officeDocument/2006/relationships/image" Target="../media/image63.jpeg"/><Relationship Id="rId10" Type="http://schemas.openxmlformats.org/officeDocument/2006/relationships/image" Target="../media/image64.jpeg"/><Relationship Id="rId11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4" Type="http://schemas.openxmlformats.org/officeDocument/2006/relationships/image" Target="../media/image67.jpeg"/><Relationship Id="rId5" Type="http://schemas.openxmlformats.org/officeDocument/2006/relationships/image" Target="../media/image68.jpeg"/><Relationship Id="rId6" Type="http://schemas.openxmlformats.org/officeDocument/2006/relationships/image" Target="../media/image69.jpeg"/><Relationship Id="rId7" Type="http://schemas.openxmlformats.org/officeDocument/2006/relationships/image" Target="../media/image70.jpeg"/><Relationship Id="rId8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8" Type="http://schemas.openxmlformats.org/officeDocument/2006/relationships/image" Target="../media/image77.jpeg"/><Relationship Id="rId9" Type="http://schemas.openxmlformats.org/officeDocument/2006/relationships/image" Target="../media/image78.jpg"/><Relationship Id="rId10" Type="http://schemas.openxmlformats.org/officeDocument/2006/relationships/image" Target="../media/image79.jpg"/><Relationship Id="rId11" Type="http://schemas.openxmlformats.org/officeDocument/2006/relationships/image" Target="../media/image80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4" Type="http://schemas.openxmlformats.org/officeDocument/2006/relationships/image" Target="../media/image82.jpg"/><Relationship Id="rId5" Type="http://schemas.openxmlformats.org/officeDocument/2006/relationships/image" Target="../media/image83.jpg"/><Relationship Id="rId6" Type="http://schemas.openxmlformats.org/officeDocument/2006/relationships/image" Target="../media/image84.jpg"/><Relationship Id="rId7" Type="http://schemas.openxmlformats.org/officeDocument/2006/relationships/image" Target="../media/image85.jpg"/><Relationship Id="rId8" Type="http://schemas.openxmlformats.org/officeDocument/2006/relationships/image" Target="../media/image86.jpg"/><Relationship Id="rId9" Type="http://schemas.openxmlformats.org/officeDocument/2006/relationships/image" Target="../media/image87.JPG"/><Relationship Id="rId10" Type="http://schemas.openxmlformats.org/officeDocument/2006/relationships/image" Target="../media/image8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yeshanpo.com/" TargetMode="Externa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is-I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元超值特惠套餐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87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野三坡三日游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775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EA5514"/>
                </a:solidFill>
              </a:rPr>
              <a:t>专注野三坡高端</a:t>
            </a:r>
            <a:r>
              <a:rPr lang="zh-CN" altLang="en-US" sz="1400" dirty="0">
                <a:solidFill>
                  <a:srgbClr val="EA5514"/>
                </a:solidFill>
              </a:rPr>
              <a:t>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>
            <a:grpSpLocks/>
          </p:cNvGrpSpPr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>
              <a:spLocks/>
            </p:cNvSpPr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>
              <a:spLocks/>
            </p:cNvSpPr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>
              <a:spLocks/>
            </p:cNvSpPr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>
            <a:spLocks/>
          </p:cNvSpPr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>
            <a:spLocks/>
          </p:cNvSpPr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>
            <a:spLocks/>
          </p:cNvSpPr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>
            <a:spLocks/>
          </p:cNvSpPr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>
            <a:spLocks/>
          </p:cNvSpPr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>
            <a:spLocks/>
          </p:cNvSpPr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清泉山（峡谷，爬山）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CS/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真人版吃鸡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charset="0"/>
              </a:rPr>
              <a:t>龙门天关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is-I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400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脚踏船            水战船      水上自行车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charset="0"/>
              </a:rPr>
              <a:t>项团建游戏活动</a:t>
            </a: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如下野三坡经典景点及娱乐项目任选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8779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200" dirty="0" smtClean="0"/>
              <a:t>注：野三坡的新项目很多，请与您的团建管家具体咨询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▼拒马河是野三坡－野三坡的灵魂，美丽之源。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▼不玩漂流，白来野三坡！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364854" y="356378"/>
            <a:ext cx="20185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CS/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真人版吃鸡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6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在野三坡数百米高的陡峭悬崖上，长长的透明玻璃栈道，下面就是拒马河，你敢挑战吗？</a:t>
            </a:r>
          </a:p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渡，是野三坡人气最旺的风景区之一，在这条秀美的峡谷中有野三坡最高的山，华北第一栈道，三叠瀑布，女儿泉，情人谷，雄鹰展翅，秀乳峰等自然美景，一路溪水相伴，有“檀林氧吧”之美誉。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</a:rPr>
              <a:t>龙门天关地质遗迹独特，有九瀑十八潭之自然壮景，上天沟主山峰海拔</a:t>
            </a:r>
            <a:r>
              <a:rPr lang="en-US" altLang="zh-CN" sz="1400" dirty="0">
                <a:solidFill>
                  <a:srgbClr val="002060"/>
                </a:solidFill>
              </a:rPr>
              <a:t>1099</a:t>
            </a:r>
            <a:r>
              <a:rPr lang="zh-CN" altLang="en-US" sz="1400" dirty="0">
                <a:solidFill>
                  <a:srgbClr val="002060"/>
                </a:solidFill>
              </a:rPr>
              <a:t>米，有九道瀑布和十八湾清潭 ，美丽风光似“天庭胜景”</a:t>
            </a:r>
            <a:endParaRPr lang="zh-CN" altLang="en-US" sz="1400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380519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龙门天关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不吃不黑真不错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1021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▼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面积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13.65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平方公里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,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主要有水龙洞、白云观、神女峰、石林等六大景区共</a:t>
            </a:r>
            <a:r>
              <a:rPr lang="en-US" altLang="zh-CN" sz="1400" dirty="0">
                <a:solidFill>
                  <a:srgbClr val="002060"/>
                </a:solidFill>
                <a:sym typeface="Arial" pitchFamily="34" charset="0"/>
              </a:rPr>
              <a:t>72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个景点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组成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一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泉六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瀑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三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十八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景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，</a:t>
            </a:r>
            <a:r>
              <a:rPr lang="zh-CN" altLang="en-US" sz="1400" dirty="0" smtClean="0">
                <a:solidFill>
                  <a:srgbClr val="002060"/>
                </a:solidFill>
                <a:sym typeface="Arial" pitchFamily="34" charset="0"/>
              </a:rPr>
              <a:t>奇峰林立</a:t>
            </a:r>
            <a:r>
              <a:rPr lang="zh-CN" altLang="en-US" sz="1400" dirty="0">
                <a:solidFill>
                  <a:srgbClr val="002060"/>
                </a:solidFill>
                <a:sym typeface="Arial" pitchFamily="34" charset="0"/>
              </a:rPr>
              <a:t>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21835" y="288186"/>
            <a:ext cx="26468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清泉山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玻璃栈道很不错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1954981"/>
            <a:ext cx="1980821" cy="131922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1957250"/>
            <a:ext cx="1989362" cy="13169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381" y="3337657"/>
            <a:ext cx="1975837" cy="13119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4" y="3358431"/>
            <a:ext cx="1980821" cy="1291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3348419"/>
            <a:ext cx="1876543" cy="13119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785" y="1976145"/>
            <a:ext cx="1876543" cy="125694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603" y="1975633"/>
            <a:ext cx="1908115" cy="125745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43" y="3348420"/>
            <a:ext cx="1905875" cy="131195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建在野三坡山崖</a:t>
            </a:r>
            <a:r>
              <a:rPr lang="zh-CN" altLang="en-US" sz="1400" dirty="0">
                <a:solidFill>
                  <a:srgbClr val="002060"/>
                </a:solidFill>
              </a:rPr>
              <a:t>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22108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树上穿越（树冠走廊）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/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12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>
              <a:grpSpLocks/>
            </p:cNvGrpSpPr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>
                <a:spLocks/>
              </p:cNvSpPr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>
                <a:spLocks/>
              </p:cNvSpPr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>
                <a:spLocks/>
              </p:cNvSpPr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>
                <a:spLocks/>
              </p:cNvSpPr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>
                <a:spLocks/>
              </p:cNvSpPr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来咱野三坡，竹筏是最不能错过的项目。野三坡的“塞上江南”的美誉，撑一小筏，随波逐流，多么悠然自在。。。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野三坡旅游经典保留项目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熔炼团队：激情节拍</a:t>
            </a:r>
            <a:r>
              <a:rPr lang="zh-CN" altLang="en-US" sz="1400" smtClean="0"/>
              <a:t>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dirty="0" smtClean="0">
                <a:solidFill>
                  <a:srgbClr val="FF0000"/>
                </a:solidFill>
              </a:rPr>
              <a:t>1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>
            <a:grpSpLocks/>
          </p:cNvGrpSpPr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>
            <a:grpSpLocks/>
          </p:cNvGrpSpPr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2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4" name="组合 1"/>
          <p:cNvGrpSpPr>
            <a:grpSpLocks/>
          </p:cNvGrpSpPr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>
              <a:spLocks/>
            </p:cNvSpPr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>
              <a:spLocks/>
            </p:cNvSpPr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>
            <a:grpSpLocks/>
          </p:cNvGrpSpPr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>
              <a:spLocks/>
            </p:cNvSpPr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itchFamily="34" charset="-122"/>
            </a:endParaRPr>
          </a:p>
        </p:txBody>
      </p:sp>
      <p:grpSp>
        <p:nvGrpSpPr>
          <p:cNvPr id="7" name="组合 13"/>
          <p:cNvGrpSpPr>
            <a:grpSpLocks/>
          </p:cNvGrpSpPr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>
              <a:spLocks/>
            </p:cNvSpPr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>
            <a:spLocks/>
          </p:cNvSpPr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>
            <a:spLocks/>
          </p:cNvSpPr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>
            <a:spLocks/>
          </p:cNvSpPr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2" y="1579563"/>
            <a:ext cx="3068661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本套餐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正餐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和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个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日晚餐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为自助烧烤不限量；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为自助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营养早餐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日午餐为风味农家饭（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日晚餐为特色农家饭（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14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菜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1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汤）；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charset="0"/>
              </a:rPr>
              <a:t>第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>
                <a:solidFill>
                  <a:srgbClr val="92D050"/>
                </a:solidFill>
                <a:latin typeface="Calibri" panose="020F0502020204030204" charset="0"/>
              </a:rPr>
              <a:t>日早餐为自助营养早餐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31781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万旅游意外险；</a:t>
            </a:r>
            <a:endParaRPr lang="en-US" altLang="zh-CN" sz="1400" dirty="0" smtClean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私人定制行程方案，正规合同和发票，代办租车靠谱老司机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免费提供水瓢，丢失或损坏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10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元</a:t>
            </a:r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charset="0"/>
              </a:rPr>
              <a:t>个</a:t>
            </a:r>
          </a:p>
          <a:p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733425" y="1579563"/>
            <a:ext cx="2600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野三坡经典景区任选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3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清泉山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龙门天关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竹筏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水上自行车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水战船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脚踏船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精品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团建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charset="0"/>
              </a:rPr>
              <a:t>树上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charset="0"/>
              </a:rPr>
              <a:t>穿越等）</a:t>
            </a: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is-I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400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住宿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733425" y="3808413"/>
            <a:ext cx="274002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优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享酒店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.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舒适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住宿二晚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空调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、液晶电视、</a:t>
            </a:r>
            <a:r>
              <a:rPr lang="en-US" altLang="zh-CN" sz="1400" dirty="0" err="1">
                <a:solidFill>
                  <a:srgbClr val="FFC000"/>
                </a:solidFill>
                <a:latin typeface="Calibri" panose="020F0502020204030204" charset="0"/>
              </a:rPr>
              <a:t>WiFi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覆盖、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24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小时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热水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。</a:t>
            </a: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charset="0"/>
              </a:rPr>
              <a:t>房间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charset="0"/>
              </a:rPr>
              <a:t>更大，设备更新更齐全，更舒爽的旅行睡眠体验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charset="0"/>
              </a:rPr>
              <a:t>!</a:t>
            </a:r>
            <a:endParaRPr lang="zh-CN" altLang="en-US" sz="1400" dirty="0">
              <a:solidFill>
                <a:srgbClr val="FFC000"/>
              </a:solidFill>
              <a:latin typeface="Calibri" panose="020F0502020204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9431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自助烧烤实景展示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12" name="图片 10" descr="slpxzs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3094" y="3795093"/>
            <a:ext cx="159300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graphicFrame>
        <p:nvGraphicFramePr>
          <p:cNvPr id="19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77961"/>
              </p:ext>
            </p:extLst>
          </p:nvPr>
        </p:nvGraphicFramePr>
        <p:xfrm>
          <a:off x="285720" y="791512"/>
          <a:ext cx="3027363" cy="3491717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第</a:t>
                      </a:r>
                      <a:r>
                        <a:rPr lang="en-US" altLang="zh-CN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1</a:t>
                      </a:r>
                      <a:r>
                        <a:rPr lang="zh-CN" altLang="en-US" sz="15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日晚餐：自助烧烤不限量</a:t>
                      </a:r>
                      <a:endParaRPr lang="zh-CN" altLang="en-US" sz="15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烤韭菜  烤土豆片  烤茄子  烤尖椒  烤大蒜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77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9964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charset="0"/>
                        </a:rPr>
                        <a:t>鲜烤虹鳟鱼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094" y="1321092"/>
            <a:ext cx="1593002" cy="11947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1321092"/>
            <a:ext cx="1541534" cy="119475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1330048"/>
            <a:ext cx="1617325" cy="118579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118" y="2578631"/>
            <a:ext cx="1591978" cy="11444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8" b="5185"/>
          <a:stretch/>
        </p:blipFill>
        <p:spPr>
          <a:xfrm>
            <a:off x="5543446" y="2616195"/>
            <a:ext cx="1638325" cy="11068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46" y="3775285"/>
            <a:ext cx="1617325" cy="117193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2578631"/>
            <a:ext cx="1541534" cy="114445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938" y="3795093"/>
            <a:ext cx="1541534" cy="1152128"/>
          </a:xfrm>
          <a:prstGeom prst="rect">
            <a:avLst/>
          </a:prstGeom>
        </p:spPr>
      </p:pic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400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6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5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15" grpId="0" animBg="1"/>
      <p:bldP spid="16" grpId="0" animBg="1"/>
      <p:bldP spid="17" grpId="0" animBg="1"/>
      <p:bldP spid="18" grpId="0" animBg="1"/>
      <p:bldP spid="18" grpId="1" animBg="1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932558"/>
              </p:ext>
            </p:extLst>
          </p:nvPr>
        </p:nvGraphicFramePr>
        <p:xfrm>
          <a:off x="285720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2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400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5720" y="4356906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7620" y="75823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日午餐：风味农家饭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786182" y="128507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12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350043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350043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350043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350043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39" y="2714972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2" y="2714972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2714972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540" y="3867100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083" y="3869142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40" y="3867100"/>
            <a:ext cx="1615364" cy="107690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/>
          </p:nvPr>
        </p:nvGraphicFramePr>
        <p:xfrm>
          <a:off x="6225157" y="756444"/>
          <a:ext cx="3027363" cy="352678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第</a:t>
                      </a:r>
                      <a:r>
                        <a:rPr kumimoji="0" lang="en-US" altLang="zh-CN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3</a:t>
                      </a:r>
                      <a:r>
                        <a:rPr kumimoji="0" lang="zh-CN" altLang="en-US" sz="15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Impact" panose="020B0806030902050204" pitchFamily="34" charset="0"/>
                          <a:ea typeface="方正正黑简体"/>
                        </a:rPr>
                        <a:t>日早餐：自助营养早餐</a:t>
                      </a:r>
                      <a:endParaRPr kumimoji="0" lang="en-US" altLang="zh-CN" sz="15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Impact" panose="020B0806030902050204" pitchFamily="34" charset="0"/>
                        <a:ea typeface="方正正黑简体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凉菜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农家小拌菜   小葱拌豆腐   八宝菜   </a:t>
                      </a:r>
                      <a:endParaRPr lang="en-US" altLang="zh-CN" sz="1200" dirty="0" smtClean="0">
                        <a:solidFill>
                          <a:srgbClr val="00B050"/>
                        </a:solidFill>
                        <a:latin typeface="Calibri" panose="020F0502020204030204" charset="0"/>
                      </a:endParaRPr>
                    </a:p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charset="0"/>
                        </a:rPr>
                        <a:t>拍黄瓜 农家切肠   素食锦 </a:t>
                      </a: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主食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宋体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charset="0"/>
                        </a:rPr>
                        <a:t>油香   馒头   炸馒头片   煮鸡蛋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ct val="20000"/>
                        </a:spcBef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宋体" pitchFamily="2" charset="-122"/>
                          <a:cs typeface="+mn-cs"/>
                        </a:rPr>
                        <a:t>汤、粥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宋体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EA5514"/>
                          </a:solidFill>
                          <a:latin typeface="Calibri" panose="020F0502020204030204" charset="0"/>
                        </a:rPr>
                        <a:t>棒渣粥</a:t>
                      </a:r>
                      <a:endParaRPr lang="en-US" altLang="zh-CN" sz="1200" dirty="0" smtClean="0">
                        <a:solidFill>
                          <a:srgbClr val="EA5514"/>
                        </a:solidFill>
                        <a:latin typeface="Calibri" panose="020F050202020403020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40770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400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元套餐包含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3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个正餐和</a:t>
            </a:r>
            <a:r>
              <a:rPr lang="en-US" altLang="zh-CN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</a:t>
            </a: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个早餐</a:t>
            </a:r>
            <a:endParaRPr lang="zh-CN" altLang="en-US" sz="1600" dirty="0">
              <a:solidFill>
                <a:srgbClr val="00206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50847" y="4369883"/>
            <a:ext cx="3027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注：如有穆斯林或者其它饮食上的忌口</a:t>
            </a:r>
            <a:endParaRPr lang="en-US" altLang="zh-CN" sz="1200" dirty="0" smtClean="0">
              <a:solidFill>
                <a:srgbClr val="000000"/>
              </a:solidFill>
              <a:latin typeface="Calibri" panose="020F0502020204030204" charset="0"/>
            </a:endParaRPr>
          </a:p>
          <a:p>
            <a:pPr>
              <a:buNone/>
            </a:pP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         </a:t>
            </a:r>
            <a:r>
              <a:rPr lang="zh-CN" altLang="en-US" sz="1200" dirty="0" smtClean="0">
                <a:solidFill>
                  <a:srgbClr val="000000"/>
                </a:solidFill>
                <a:latin typeface="Calibri" panose="020F0502020204030204" charset="0"/>
              </a:rPr>
              <a:t>请提前告诉我们哦</a:t>
            </a:r>
            <a:r>
              <a:rPr lang="en-US" altLang="zh-CN" sz="1200" dirty="0" smtClean="0">
                <a:solidFill>
                  <a:srgbClr val="000000"/>
                </a:solidFill>
                <a:latin typeface="Calibri" panose="020F0502020204030204" charset="0"/>
              </a:rPr>
              <a:t>~~</a:t>
            </a:r>
            <a:endParaRPr lang="zh-CN" altLang="en-US" sz="12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657" y="647079"/>
            <a:ext cx="496285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第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2</a:t>
            </a:r>
            <a:r>
              <a:rPr lang="zh-CN" altLang="en-US" sz="1600" b="1" dirty="0" smtClean="0">
                <a:solidFill>
                  <a:srgbClr val="7030A0"/>
                </a:solidFill>
              </a:rPr>
              <a:t>日晚餐：特色农家饭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60219" y="1173912"/>
            <a:ext cx="53578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</a:t>
            </a:r>
            <a:r>
              <a:rPr lang="en-US" altLang="zh-CN" sz="1400" dirty="0" smtClean="0"/>
              <a:t>10</a:t>
            </a:r>
            <a:r>
              <a:rPr lang="zh-CN" altLang="en-US" sz="1400" dirty="0" smtClean="0"/>
              <a:t>人一桌，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菜</a:t>
            </a:r>
            <a:r>
              <a:rPr lang="en-US" altLang="zh-CN" sz="1400" dirty="0" smtClean="0"/>
              <a:t>1</a:t>
            </a:r>
            <a:r>
              <a:rPr lang="zh-CN" altLang="en-US" sz="1400" dirty="0" smtClean="0"/>
              <a:t>汤，主食任吃</a:t>
            </a:r>
            <a:endParaRPr lang="en-US" altLang="zh-CN" sz="14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400" dirty="0" smtClean="0"/>
              <a:t>◆具体菜单会因季节而调整，详情请咨询团建管家</a:t>
            </a:r>
            <a:endParaRPr lang="zh-CN" altLang="en-US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74467" y="388855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74467" y="231692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74467" y="310273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74467" y="160254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6" y="2500117"/>
            <a:ext cx="1615364" cy="10769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19" y="2500117"/>
            <a:ext cx="1615364" cy="10769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7" y="2500117"/>
            <a:ext cx="1615364" cy="10769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7" y="3652245"/>
            <a:ext cx="1613412" cy="10756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120" y="3654287"/>
            <a:ext cx="1615364" cy="107690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77" y="3652245"/>
            <a:ext cx="1615364" cy="107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80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42894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住宿：精品优享酒店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7801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有山人家住宿环境展示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459023" y="770756"/>
            <a:ext cx="700394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咱家客房全部为标准间，房间内都配备有有线电视、空调、独立卫生间，</a:t>
            </a:r>
            <a:r>
              <a:rPr lang="en-US" altLang="zh-CN" sz="1400" dirty="0" err="1" smtClean="0"/>
              <a:t>WiFi</a:t>
            </a:r>
            <a:r>
              <a:rPr lang="zh-CN" altLang="en-US" sz="1400" dirty="0" smtClean="0"/>
              <a:t>覆盖</a:t>
            </a:r>
            <a:endParaRPr lang="en-US" altLang="zh-CN" sz="1400" dirty="0" smtClean="0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1151151"/>
            <a:ext cx="2009385" cy="133875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66" y="1167201"/>
            <a:ext cx="2012203" cy="13406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1" y="2786495"/>
            <a:ext cx="2002052" cy="1333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567" y="2786495"/>
            <a:ext cx="2009385" cy="133875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05" y="2786495"/>
            <a:ext cx="2012863" cy="13410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" y="2790108"/>
            <a:ext cx="1996627" cy="13302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6" y="1171121"/>
            <a:ext cx="1996626" cy="133025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67201"/>
            <a:ext cx="2001394" cy="133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7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1" grpId="0" animBg="1"/>
      <p:bldP spid="21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0" dirty="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74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户名：北京野三坡有山家园旅游服务公司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</a:t>
            </a:r>
            <a:r>
              <a:rPr lang="is-IS" altLang="zh-CN" sz="1400" dirty="0" smtClean="0"/>
              <a:t>84378188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is-IS" altLang="zh-CN" sz="1400" dirty="0" smtClean="0"/>
              <a:t>13522822431</a:t>
            </a:r>
            <a:r>
              <a:rPr lang="zh-CN" altLang="en-US" sz="1400" dirty="0" smtClean="0"/>
              <a:t> 小野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这是最容易发生争执的项目，野三坡也没有骑马的好地方，真心不建议骑。如果骑，勿必说好价格（时间，范围，有无带马费等）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>
            <a:spLocks/>
          </p:cNvSpPr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>
            <a:spLocks/>
          </p:cNvSpPr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>
            <a:spLocks/>
          </p:cNvSpPr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>
            <a:spLocks/>
          </p:cNvSpPr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>
            <a:spLocks/>
          </p:cNvSpPr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>
            <a:spLocks/>
          </p:cNvSpPr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1" name="Rectangle 39"/>
          <p:cNvSpPr>
            <a:spLocks noChangeArrowheads="1"/>
          </p:cNvSpPr>
          <p:nvPr/>
        </p:nvSpPr>
        <p:spPr bwMode="auto">
          <a:xfrm>
            <a:off x="5219700" y="3478733"/>
            <a:ext cx="28527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smtClean="0">
                <a:solidFill>
                  <a:schemeClr val="accent6">
                    <a:lumMod val="75000"/>
                  </a:schemeClr>
                </a:solidFill>
              </a:rPr>
              <a:t>住宿：精品优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享酒店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3" name="Oval 14"/>
          <p:cNvSpPr>
            <a:spLocks noChangeArrowheads="1"/>
          </p:cNvSpPr>
          <p:nvPr/>
        </p:nvSpPr>
        <p:spPr bwMode="auto">
          <a:xfrm>
            <a:off x="4439585" y="4043363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Rectangle 39"/>
          <p:cNvSpPr>
            <a:spLocks noChangeArrowheads="1"/>
          </p:cNvSpPr>
          <p:nvPr/>
        </p:nvSpPr>
        <p:spPr bwMode="auto">
          <a:xfrm>
            <a:off x="4439585" y="4129088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EA5514"/>
                </a:solidFill>
                <a:latin typeface="Impact" panose="020B0806030902050204" pitchFamily="34" charset="0"/>
              </a:rPr>
              <a:t>06</a:t>
            </a:r>
            <a:endParaRPr kumimoji="0" lang="en-US" altLang="zh-CN" sz="2400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65" name="Rectangle 39"/>
          <p:cNvSpPr>
            <a:spLocks noChangeArrowheads="1"/>
          </p:cNvSpPr>
          <p:nvPr/>
        </p:nvSpPr>
        <p:spPr bwMode="auto">
          <a:xfrm>
            <a:off x="5203172" y="4103688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332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339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40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/>
      <p:bldP spid="60" grpId="1"/>
      <p:bldP spid="61" grpId="0"/>
      <p:bldP spid="63" grpId="0" animBg="1"/>
      <p:bldP spid="63" grpId="1" animBg="1"/>
      <p:bldP spid="64" grpId="0"/>
      <p:bldP spid="64" grpId="1"/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有山人家</a:t>
            </a:r>
            <a:r>
              <a:rPr lang="en-US" altLang="zh-CN" sz="1100" b="1" dirty="0" smtClean="0">
                <a:latin typeface="微软雅黑" pitchFamily="34" charset="-122"/>
                <a:ea typeface="微软雅黑" pitchFamily="34" charset="-122"/>
              </a:rPr>
              <a:t>—</a:t>
            </a:r>
            <a:r>
              <a:rPr lang="zh-CN" altLang="en-US" sz="1100" b="1" smtClean="0">
                <a:latin typeface="微软雅黑" pitchFamily="34" charset="-122"/>
                <a:ea typeface="微软雅黑" pitchFamily="34" charset="-122"/>
              </a:rPr>
              <a:t>精品优</a:t>
            </a: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享酒店</a:t>
            </a:r>
            <a:endParaRPr lang="en-US" altLang="zh-CN" sz="1100" b="1" dirty="0" smtClean="0"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100" b="1" dirty="0" smtClean="0">
                <a:latin typeface="微软雅黑" pitchFamily="34" charset="-122"/>
                <a:ea typeface="微软雅黑" pitchFamily="34" charset="-122"/>
              </a:rPr>
              <a:t>专注野三坡高端团建、会议、旅游一站式服务</a:t>
            </a:r>
            <a:endParaRPr lang="en-US" altLang="zh-CN" sz="11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微信号：</a:t>
            </a:r>
            <a:r>
              <a:rPr lang="en-US" altLang="zh-CN" sz="1000" dirty="0" err="1" smtClean="0">
                <a:latin typeface="微软雅黑" pitchFamily="34" charset="-122"/>
                <a:ea typeface="微软雅黑" pitchFamily="34" charset="-122"/>
              </a:rPr>
              <a:t>youshanjiayuan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</a:t>
            </a:r>
            <a:r>
              <a:rPr lang="is-IS" altLang="zh-CN" sz="1000" dirty="0" smtClean="0">
                <a:latin typeface="方正仿宋简体" charset="-122"/>
                <a:ea typeface="方正仿宋简体" charset="-122"/>
              </a:rPr>
              <a:t>84378188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itchFamily="34" charset="0"/>
              <a:buNone/>
            </a:pP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官方网站：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  <a:hlinkClick r:id="rId2"/>
              </a:rPr>
              <a:t>www.yeshanpo.com</a:t>
            </a:r>
            <a:endParaRPr lang="en-US" altLang="zh-CN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95478" y="195902"/>
            <a:ext cx="26468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野三坡旅游找有山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2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557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★有山人家是有山家园旗下品牌，注册商标，位于野三坡风景区，定位为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精品优享酒店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专注野三坡高端团建、会议、旅游一站式服务；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、团建，百里峡、艺术小镇、蹦极就在家门口，距离百里峡、艺术小镇仅</a:t>
            </a:r>
            <a:r>
              <a:rPr lang="en-US" altLang="zh-CN" sz="1500" dirty="0" smtClean="0"/>
              <a:t>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686795" y="4714096"/>
            <a:ext cx="121058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醉美野三坡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60" y="2856708"/>
            <a:ext cx="12618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精品优享酒店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2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万人，是野三坡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5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2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34"/>
          <p:cNvGrpSpPr>
            <a:grpSpLocks/>
          </p:cNvGrpSpPr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>
            <a:grpSpLocks/>
          </p:cNvGrpSpPr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>
              <a:spLocks/>
            </p:cNvSpPr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>
            <a:grpSpLocks/>
          </p:cNvGrpSpPr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>
              <a:spLocks/>
            </p:cNvSpPr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>
            <a:grpSpLocks/>
          </p:cNvGrpSpPr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2084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野三坡旅游找有山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9372</TotalTime>
  <Words>3329</Words>
  <Application>Microsoft Macintosh PowerPoint</Application>
  <PresentationFormat>自定义</PresentationFormat>
  <Paragraphs>355</Paragraphs>
  <Slides>30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Calibri</vt:lpstr>
      <vt:lpstr>Impact</vt:lpstr>
      <vt:lpstr>方正仿宋简体</vt:lpstr>
      <vt:lpstr>方正姚体</vt:lpstr>
      <vt:lpstr>方正正黑简体</vt:lpstr>
      <vt:lpstr>华康少女文字W5</vt:lpstr>
      <vt:lpstr>华文新魏</vt:lpstr>
      <vt:lpstr>宋体</vt:lpstr>
      <vt:lpstr>微软雅黑</vt:lpstr>
      <vt:lpstr>Arial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Microsoft Office 用户</cp:lastModifiedBy>
  <cp:revision>173</cp:revision>
  <dcterms:created xsi:type="dcterms:W3CDTF">2015-10-14T02:35:41Z</dcterms:created>
  <dcterms:modified xsi:type="dcterms:W3CDTF">2019-07-05T08:11:50Z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1421081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</Properties>
</file>