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9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14" r:id="rId13"/>
    <p:sldId id="304" r:id="rId14"/>
    <p:sldId id="315" r:id="rId15"/>
    <p:sldId id="325" r:id="rId16"/>
    <p:sldId id="316" r:id="rId17"/>
    <p:sldId id="298" r:id="rId18"/>
    <p:sldId id="317" r:id="rId19"/>
    <p:sldId id="262" r:id="rId20"/>
    <p:sldId id="328" r:id="rId21"/>
    <p:sldId id="294" r:id="rId22"/>
    <p:sldId id="318" r:id="rId23"/>
    <p:sldId id="326" r:id="rId24"/>
    <p:sldId id="330" r:id="rId25"/>
    <p:sldId id="324" r:id="rId26"/>
    <p:sldId id="322" r:id="rId27"/>
    <p:sldId id="279" r:id="rId28"/>
    <p:sldId id="291" r:id="rId29"/>
    <p:sldId id="278" r:id="rId30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31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eg"/><Relationship Id="rId10" Type="http://schemas.openxmlformats.org/officeDocument/2006/relationships/image" Target="../media/image64.jpeg"/><Relationship Id="rId11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7" Type="http://schemas.openxmlformats.org/officeDocument/2006/relationships/image" Target="../media/image76.jpeg"/><Relationship Id="rId8" Type="http://schemas.openxmlformats.org/officeDocument/2006/relationships/image" Target="../media/image77.jpeg"/><Relationship Id="rId9" Type="http://schemas.openxmlformats.org/officeDocument/2006/relationships/image" Target="../media/image78.jpg"/><Relationship Id="rId10" Type="http://schemas.openxmlformats.org/officeDocument/2006/relationships/image" Target="../media/image79.jpg"/><Relationship Id="rId11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4" Type="http://schemas.openxmlformats.org/officeDocument/2006/relationships/image" Target="../media/image82.jpg"/><Relationship Id="rId5" Type="http://schemas.openxmlformats.org/officeDocument/2006/relationships/image" Target="../media/image83.jpg"/><Relationship Id="rId6" Type="http://schemas.openxmlformats.org/officeDocument/2006/relationships/image" Target="../media/image84.jpg"/><Relationship Id="rId7" Type="http://schemas.openxmlformats.org/officeDocument/2006/relationships/image" Target="../media/image85.jpg"/><Relationship Id="rId8" Type="http://schemas.openxmlformats.org/officeDocument/2006/relationships/image" Target="../media/image86.jpg"/><Relationship Id="rId9" Type="http://schemas.openxmlformats.org/officeDocument/2006/relationships/image" Target="../media/image87.JPG"/><Relationship Id="rId10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元超值特惠套餐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is-I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248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日晚餐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为自助烧烤不限量；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日午餐为风味农家饭（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野三坡经典景区任选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穿越等）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2</a:t>
            </a:r>
            <a:r>
              <a:rPr kumimoji="0" lang="is-I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48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舒适住宿一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3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7961"/>
              </p:ext>
            </p:extLst>
          </p:nvPr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日晚餐：自助烧烤不限量</a:t>
                      </a:r>
                      <a:endParaRPr lang="zh-CN" alt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/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2558"/>
              </p:ext>
            </p:extLst>
          </p:nvPr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农家小拌菜   小葱拌豆腐   八宝菜   </a:t>
                      </a:r>
                      <a:endParaRPr lang="en-US" altLang="zh-CN" sz="1200" dirty="0" smtClean="0">
                        <a:solidFill>
                          <a:srgbClr val="00B050"/>
                        </a:solidFill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拍黄瓜 农家切肠   素食锦 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油香   馒头   炸馒头片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charset="0"/>
                        </a:rPr>
                        <a:t>棒渣粥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日午餐：风味农家饭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1285072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dirty="0" smtClean="0"/>
              <a:t>12</a:t>
            </a:r>
            <a:r>
              <a:rPr lang="zh-CN" altLang="en-US" sz="1400" dirty="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住宿：精品优享酒店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1151151"/>
            <a:ext cx="2009385" cy="13387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66" y="1167201"/>
            <a:ext cx="2012203" cy="134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786495"/>
            <a:ext cx="2002052" cy="1333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2786495"/>
            <a:ext cx="2009385" cy="13387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05" y="2786495"/>
            <a:ext cx="2012863" cy="1341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2790108"/>
            <a:ext cx="1996627" cy="13302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" y="1171121"/>
            <a:ext cx="1996626" cy="13302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7201"/>
            <a:ext cx="2001394" cy="1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8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smtClean="0">
                <a:latin typeface="微软雅黑" pitchFamily="34" charset="-122"/>
                <a:ea typeface="微软雅黑" pitchFamily="34" charset="-122"/>
              </a:rPr>
              <a:t>精品优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chemeClr val="accent6">
                    <a:lumMod val="75000"/>
                  </a:schemeClr>
                </a:solidFill>
              </a:rPr>
              <a:t>住宿：精品优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9361</TotalTime>
  <Words>3200</Words>
  <Application>Microsoft Macintosh PowerPoint</Application>
  <PresentationFormat>自定义</PresentationFormat>
  <Paragraphs>337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172</cp:revision>
  <dcterms:created xsi:type="dcterms:W3CDTF">2015-10-14T02:35:41Z</dcterms:created>
  <dcterms:modified xsi:type="dcterms:W3CDTF">2019-07-05T08:14:29Z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